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6" r:id="rId3"/>
    <p:sldId id="270" r:id="rId4"/>
    <p:sldId id="257" r:id="rId5"/>
    <p:sldId id="258" r:id="rId6"/>
    <p:sldId id="259" r:id="rId7"/>
    <p:sldId id="260" r:id="rId8"/>
    <p:sldId id="269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E329CC-7175-4054-8BF9-3AB7A67C3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2EB595D-24CF-49DF-8482-87F0D4710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4018E1-2F7B-4488-8EDD-D22A182D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CED4-72CB-4DA8-9E0C-342DCC98ABB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16CA28-51DD-43AF-A3D5-577A8B4F2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EF3EBE-FDE8-413F-80F7-A262AF1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9FEC-CB87-4896-949E-59343D7B4F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902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0F62FA-3D7A-45D9-838C-4CB3831C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94039A-44E4-43E6-A4F1-09F76C6F9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610228-6A84-4360-9B72-09492F38A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CED4-72CB-4DA8-9E0C-342DCC98ABB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7A47A2-AAA4-4FD2-AA03-A3191B044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D02E49-A0E3-4093-BB82-ACB1EF614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9FEC-CB87-4896-949E-59343D7B4F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236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CE7C874-1EA8-4108-8591-EF2818C409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B74F357-A069-4264-A7F8-E4F76E0C7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E9F34E-9F4A-48ED-857D-1F0C18836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CED4-72CB-4DA8-9E0C-342DCC98ABB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9F7141-FD3D-430E-BB4F-61C12A4F9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6F02B4-E5BD-4B14-B391-ACC6B411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9FEC-CB87-4896-949E-59343D7B4F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3918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2E3D4-394A-4708-987D-E1D59016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4B92E0-A95C-4234-88A7-A23A3AF63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7143F0-8FC0-48D1-A890-CC58D42A9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CED4-72CB-4DA8-9E0C-342DCC98ABB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BAEB3A-74F6-4A08-90BF-897F3905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07B47F-667F-47E8-BE98-9B70794A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9FEC-CB87-4896-949E-59343D7B4F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31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A04A9-CEF8-4F82-A472-F8F67B58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A8E423-B4C0-48C6-B0D5-700321B30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01B2C4-9125-44DD-9501-236573DA9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CED4-72CB-4DA8-9E0C-342DCC98ABB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CDA0CF-5A75-4B63-AA74-D952E692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F7B061-6904-459A-9112-3569171E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9FEC-CB87-4896-949E-59343D7B4F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06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5F3A9-78A9-48CA-851A-EF420EFB8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20020E-0A46-41C8-95C7-694D9A06C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8BC3B23-9858-4E6A-A589-FACDC0D9B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9E6B38-F165-48F9-8442-FBF4B98A9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CED4-72CB-4DA8-9E0C-342DCC98ABB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D6EDB9-A55C-4A82-94FB-4D58D9678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B57EE4-526D-43DD-8336-55F873B1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9FEC-CB87-4896-949E-59343D7B4F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5564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C2FAD-EA83-4582-87D6-CA8A2B28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890A44-4552-4203-9025-01D3EAAC9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5514D19-37A0-4D11-B5EA-385D7EA37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C6B5921-8B50-46CE-841F-5E23E07551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E822AA2-3E49-4CAD-9CAD-9635B9313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7BD0B76-BCEF-4C6B-B8E3-E67BBDB89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CED4-72CB-4DA8-9E0C-342DCC98ABB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62203A3-16E4-4821-8E8A-11C47EE9B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3BB42E-E0DC-4492-8DF1-B40B9AF65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9FEC-CB87-4896-949E-59343D7B4F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672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51F4C0-FC21-4B67-9528-B4A5E25F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CDE9A2F-7780-4638-A17D-1C48C687D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CED4-72CB-4DA8-9E0C-342DCC98ABB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7521E3A-659E-4001-88FA-5A34C022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A4DC95-A16A-45BE-9948-F5404E93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9FEC-CB87-4896-949E-59343D7B4F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879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AA8DA64-073C-4184-8098-EEDBB4A2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CED4-72CB-4DA8-9E0C-342DCC98ABB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CB27AB3-5C7E-42C1-B32C-E83EC428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504D28-CF99-4F55-AED4-350F014E3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9FEC-CB87-4896-949E-59343D7B4F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1968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FDEEF-A045-4322-A0A2-023FE270B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4B90CD-DAB1-41FF-8E55-1FE1AC039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CDF48A-5CD3-42D3-9085-3DBEFDF96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05803-4C71-4A11-8E01-9B3EBE3B4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CED4-72CB-4DA8-9E0C-342DCC98ABB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4D2C725-E916-43BD-925B-E1DF341F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73A177-B500-44AD-8049-BA825E8E2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9FEC-CB87-4896-949E-59343D7B4F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364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97EFB-1F2B-4088-BD0C-7C1630C54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9A2DF2B-080B-40EC-918E-228B07A71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632602-0734-434D-B145-B87D6E7B4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10C935-6E72-4CB5-ACF0-A9541F8D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CED4-72CB-4DA8-9E0C-342DCC98ABB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FC6CB5-A3D5-42B0-B62A-01B9D654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C5044D-16DB-4719-943E-B57544762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9FEC-CB87-4896-949E-59343D7B4F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327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377644-3645-49CB-9B93-AE5D06ABA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C20E46-4698-4804-8D7A-D38B630A2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DDDF32-946B-4997-B4C0-A1AD7A689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3CED4-72CB-4DA8-9E0C-342DCC98ABB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F2FB6E-F548-4288-9271-1D9C7978A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5BAB68-D84D-49C9-BE07-D39F050C3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39FEC-CB87-4896-949E-59343D7B4F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86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BA548B-DEA3-4780-8997-DF69E77D5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650" y="0"/>
            <a:ext cx="8648700" cy="889000"/>
          </a:xfrm>
        </p:spPr>
        <p:txBody>
          <a:bodyPr>
            <a:normAutofit fontScale="90000"/>
          </a:bodyPr>
          <a:lstStyle/>
          <a:p>
            <a:r>
              <a:rPr lang="ru-RU" dirty="0"/>
              <a:t>Удачной сборки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6163F3-9103-4BD4-912F-BEBFDF1FF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154" y="1395128"/>
            <a:ext cx="5315692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77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E6D609-A362-4EB5-9EF5-9CD6C2A80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25" y="0"/>
            <a:ext cx="10025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41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7DFB70-9D9B-48E4-BC7F-0696A936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418" y="0"/>
            <a:ext cx="5985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76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1C45D8-E86A-4A57-A42C-0061702B5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14" y="0"/>
            <a:ext cx="9710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20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443B7E-E279-4A8C-94B4-58A3F580A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13" y="0"/>
            <a:ext cx="9020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26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C9EA09-28CF-4554-8AA0-66BBAC705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04" y="0"/>
            <a:ext cx="8468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8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A6E603-D900-451C-8610-D7183B2E4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403" y="0"/>
            <a:ext cx="9003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BA548B-DEA3-4780-8997-DF69E77D54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D63318-DB2D-4690-AEC9-6F8F4F771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DC11A1-7F6E-400A-9DB6-B22D9C6C9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92" y="971207"/>
            <a:ext cx="1067901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51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BA548B-DEA3-4780-8997-DF69E77D5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648700" cy="889000"/>
          </a:xfrm>
        </p:spPr>
        <p:txBody>
          <a:bodyPr>
            <a:normAutofit fontScale="90000"/>
          </a:bodyPr>
          <a:lstStyle/>
          <a:p>
            <a:r>
              <a:rPr lang="ru-RU" dirty="0"/>
              <a:t>Дополнительные детали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20FC97-8A00-4C9A-813A-E30659440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1762371" cy="1524213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A49E262-406D-43AE-A688-BE8B32B381B6}"/>
              </a:ext>
            </a:extLst>
          </p:cNvPr>
          <p:cNvSpPr txBox="1">
            <a:spLocks/>
          </p:cNvSpPr>
          <p:nvPr/>
        </p:nvSpPr>
        <p:spPr>
          <a:xfrm>
            <a:off x="1762371" y="889106"/>
            <a:ext cx="4000500" cy="889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Пружина 16</a:t>
            </a:r>
            <a:r>
              <a:rPr lang="en-US" dirty="0"/>
              <a:t>x8x7</a:t>
            </a:r>
            <a:r>
              <a:rPr lang="ru-RU" dirty="0"/>
              <a:t>мм </a:t>
            </a:r>
          </a:p>
          <a:p>
            <a:r>
              <a:rPr lang="ru-RU" dirty="0"/>
              <a:t>                            4шт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0C9A2DB-0035-4FDE-9DB5-7CD35369E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213"/>
            <a:ext cx="2276793" cy="1581371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F022EDED-78C3-415F-9D5A-348FA7FF8488}"/>
              </a:ext>
            </a:extLst>
          </p:cNvPr>
          <p:cNvSpPr txBox="1">
            <a:spLocks/>
          </p:cNvSpPr>
          <p:nvPr/>
        </p:nvSpPr>
        <p:spPr>
          <a:xfrm>
            <a:off x="1895793" y="2438932"/>
            <a:ext cx="4000500" cy="889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Подшипник 608 </a:t>
            </a:r>
          </a:p>
          <a:p>
            <a:r>
              <a:rPr lang="ru-RU" dirty="0"/>
              <a:t>                            4шт</a:t>
            </a:r>
          </a:p>
        </p:txBody>
      </p:sp>
    </p:spTree>
    <p:extLst>
      <p:ext uri="{BB962C8B-B14F-4D97-AF65-F5344CB8AC3E}">
        <p14:creationId xmlns:p14="http://schemas.microsoft.com/office/powerpoint/2010/main" val="184984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9CEBF4-5B57-470E-B5C0-1D0E35735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31" y="-37824"/>
            <a:ext cx="6165227" cy="689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80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69C6A3-C61F-4216-9434-6E3883715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487" y="0"/>
            <a:ext cx="7411026" cy="682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06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EAEA99-DFC3-4511-9F81-FE1CEF72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88" y="23337"/>
            <a:ext cx="8583223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40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34A422-A494-4D5C-9EFC-1454D2B1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457" y="0"/>
            <a:ext cx="669108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6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090B44-1F02-40D4-BCCD-ABC16B0E7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423" y="1"/>
            <a:ext cx="844915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74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6D5B7E-9A61-4171-9B7F-3C3FF175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" y="548640"/>
            <a:ext cx="12175375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636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15</Words>
  <Application>Microsoft Office PowerPoint</Application>
  <PresentationFormat>Широкоэкранный</PresentationFormat>
  <Paragraphs>7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Удачной сборки</vt:lpstr>
      <vt:lpstr>p</vt:lpstr>
      <vt:lpstr>Дополнительные детали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12</cp:revision>
  <dcterms:created xsi:type="dcterms:W3CDTF">2023-12-18T09:49:12Z</dcterms:created>
  <dcterms:modified xsi:type="dcterms:W3CDTF">2023-12-18T11:55:45Z</dcterms:modified>
</cp:coreProperties>
</file>